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0" r:id="rId2"/>
  </p:sldMasterIdLst>
  <p:notesMasterIdLst>
    <p:notesMasterId r:id="rId12"/>
  </p:notesMasterIdLst>
  <p:sldIdLst>
    <p:sldId id="26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61D795-2088-4F66-B425-86B26C317350}" v="9" dt="2021-01-29T02:23:09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wamura Mieko" userId="449679009e09fa18" providerId="LiveId" clId="{4F61D795-2088-4F66-B425-86B26C317350}"/>
    <pc:docChg chg="undo custSel addSld delSld modSld">
      <pc:chgData name="Kawamura Mieko" userId="449679009e09fa18" providerId="LiveId" clId="{4F61D795-2088-4F66-B425-86B26C317350}" dt="2021-01-29T03:00:21.073" v="101" actId="20577"/>
      <pc:docMkLst>
        <pc:docMk/>
      </pc:docMkLst>
      <pc:sldChg chg="modSp mod">
        <pc:chgData name="Kawamura Mieko" userId="449679009e09fa18" providerId="LiveId" clId="{4F61D795-2088-4F66-B425-86B26C317350}" dt="2021-01-29T03:00:21.073" v="101" actId="20577"/>
        <pc:sldMkLst>
          <pc:docMk/>
          <pc:sldMk cId="4107485666" sldId="256"/>
        </pc:sldMkLst>
        <pc:spChg chg="mod">
          <ac:chgData name="Kawamura Mieko" userId="449679009e09fa18" providerId="LiveId" clId="{4F61D795-2088-4F66-B425-86B26C317350}" dt="2021-01-29T03:00:21.073" v="101" actId="20577"/>
          <ac:spMkLst>
            <pc:docMk/>
            <pc:sldMk cId="4107485666" sldId="256"/>
            <ac:spMk id="8" creationId="{F9D3E81F-C0F0-4518-9E0C-7BB312F845F1}"/>
          </ac:spMkLst>
        </pc:spChg>
        <pc:spChg chg="mod">
          <ac:chgData name="Kawamura Mieko" userId="449679009e09fa18" providerId="LiveId" clId="{4F61D795-2088-4F66-B425-86B26C317350}" dt="2021-01-29T02:08:23.415" v="11" actId="20577"/>
          <ac:spMkLst>
            <pc:docMk/>
            <pc:sldMk cId="4107485666" sldId="256"/>
            <ac:spMk id="11" creationId="{2A1418A8-0B30-467F-874F-80366BB0CC26}"/>
          </ac:spMkLst>
        </pc:spChg>
        <pc:grpChg chg="mod">
          <ac:chgData name="Kawamura Mieko" userId="449679009e09fa18" providerId="LiveId" clId="{4F61D795-2088-4F66-B425-86B26C317350}" dt="2021-01-29T02:20:38.931" v="84" actId="1076"/>
          <ac:grpSpMkLst>
            <pc:docMk/>
            <pc:sldMk cId="4107485666" sldId="256"/>
            <ac:grpSpMk id="2" creationId="{C54B32F0-0D67-4916-B800-3A4E03F49B17}"/>
          </ac:grpSpMkLst>
        </pc:grpChg>
      </pc:sldChg>
      <pc:sldChg chg="addSp modSp mod">
        <pc:chgData name="Kawamura Mieko" userId="449679009e09fa18" providerId="LiveId" clId="{4F61D795-2088-4F66-B425-86B26C317350}" dt="2021-01-29T02:20:19.324" v="82" actId="1076"/>
        <pc:sldMkLst>
          <pc:docMk/>
          <pc:sldMk cId="498991098" sldId="257"/>
        </pc:sldMkLst>
        <pc:spChg chg="mod">
          <ac:chgData name="Kawamura Mieko" userId="449679009e09fa18" providerId="LiveId" clId="{4F61D795-2088-4F66-B425-86B26C317350}" dt="2021-01-29T02:08:31.483" v="23" actId="20577"/>
          <ac:spMkLst>
            <pc:docMk/>
            <pc:sldMk cId="498991098" sldId="257"/>
            <ac:spMk id="12" creationId="{735EE12B-2A2E-4C18-9FCF-B44344B070E7}"/>
          </ac:spMkLst>
        </pc:spChg>
        <pc:spChg chg="mod">
          <ac:chgData name="Kawamura Mieko" userId="449679009e09fa18" providerId="LiveId" clId="{4F61D795-2088-4F66-B425-86B26C317350}" dt="2021-01-29T02:09:31.809" v="72" actId="20577"/>
          <ac:spMkLst>
            <pc:docMk/>
            <pc:sldMk cId="498991098" sldId="257"/>
            <ac:spMk id="13" creationId="{10AAB10E-014C-4A72-B9DD-11F9062789F5}"/>
          </ac:spMkLst>
        </pc:spChg>
        <pc:spChg chg="mod">
          <ac:chgData name="Kawamura Mieko" userId="449679009e09fa18" providerId="LiveId" clId="{4F61D795-2088-4F66-B425-86B26C317350}" dt="2021-01-29T02:16:48.536" v="75" actId="164"/>
          <ac:spMkLst>
            <pc:docMk/>
            <pc:sldMk cId="498991098" sldId="257"/>
            <ac:spMk id="14" creationId="{1A991E9D-0459-445B-A7C6-F38F3BECB5E2}"/>
          </ac:spMkLst>
        </pc:spChg>
        <pc:spChg chg="mod">
          <ac:chgData name="Kawamura Mieko" userId="449679009e09fa18" providerId="LiveId" clId="{4F61D795-2088-4F66-B425-86B26C317350}" dt="2021-01-29T02:17:05.720" v="76" actId="164"/>
          <ac:spMkLst>
            <pc:docMk/>
            <pc:sldMk cId="498991098" sldId="257"/>
            <ac:spMk id="15" creationId="{8920B910-F0C9-44E2-B81B-0A0A8432447C}"/>
          </ac:spMkLst>
        </pc:spChg>
        <pc:spChg chg="mod">
          <ac:chgData name="Kawamura Mieko" userId="449679009e09fa18" providerId="LiveId" clId="{4F61D795-2088-4F66-B425-86B26C317350}" dt="2021-01-29T02:17:05.720" v="76" actId="164"/>
          <ac:spMkLst>
            <pc:docMk/>
            <pc:sldMk cId="498991098" sldId="257"/>
            <ac:spMk id="16" creationId="{DDF4388C-76D5-4CDD-9884-EEF84C4B8702}"/>
          </ac:spMkLst>
        </pc:spChg>
        <pc:grpChg chg="add mod">
          <ac:chgData name="Kawamura Mieko" userId="449679009e09fa18" providerId="LiveId" clId="{4F61D795-2088-4F66-B425-86B26C317350}" dt="2021-01-29T02:16:48.536" v="75" actId="164"/>
          <ac:grpSpMkLst>
            <pc:docMk/>
            <pc:sldMk cId="498991098" sldId="257"/>
            <ac:grpSpMk id="2" creationId="{177A0A30-800D-49FF-B473-DA505E1AF385}"/>
          </ac:grpSpMkLst>
        </pc:grpChg>
        <pc:grpChg chg="add mod">
          <ac:chgData name="Kawamura Mieko" userId="449679009e09fa18" providerId="LiveId" clId="{4F61D795-2088-4F66-B425-86B26C317350}" dt="2021-01-29T02:20:19.324" v="82" actId="1076"/>
          <ac:grpSpMkLst>
            <pc:docMk/>
            <pc:sldMk cId="498991098" sldId="257"/>
            <ac:grpSpMk id="5" creationId="{5AFD9C77-B0EF-4B41-A114-B15DA067FB71}"/>
          </ac:grpSpMkLst>
        </pc:grpChg>
        <pc:picChg chg="mod">
          <ac:chgData name="Kawamura Mieko" userId="449679009e09fa18" providerId="LiveId" clId="{4F61D795-2088-4F66-B425-86B26C317350}" dt="2021-01-29T02:16:48.536" v="75" actId="164"/>
          <ac:picMkLst>
            <pc:docMk/>
            <pc:sldMk cId="498991098" sldId="257"/>
            <ac:picMk id="3" creationId="{B2834FC2-6FA8-487E-96C4-890AEBA55202}"/>
          </ac:picMkLst>
        </pc:picChg>
        <pc:picChg chg="mod">
          <ac:chgData name="Kawamura Mieko" userId="449679009e09fa18" providerId="LiveId" clId="{4F61D795-2088-4F66-B425-86B26C317350}" dt="2021-01-29T02:16:48.536" v="75" actId="164"/>
          <ac:picMkLst>
            <pc:docMk/>
            <pc:sldMk cId="498991098" sldId="257"/>
            <ac:picMk id="6" creationId="{1F262BA7-A19F-4B10-A850-139BBDA72B52}"/>
          </ac:picMkLst>
        </pc:picChg>
        <pc:picChg chg="mod">
          <ac:chgData name="Kawamura Mieko" userId="449679009e09fa18" providerId="LiveId" clId="{4F61D795-2088-4F66-B425-86B26C317350}" dt="2021-01-29T02:17:05.720" v="76" actId="164"/>
          <ac:picMkLst>
            <pc:docMk/>
            <pc:sldMk cId="498991098" sldId="257"/>
            <ac:picMk id="8" creationId="{5097AB45-4FBD-41F0-8765-9DF718BB5F2B}"/>
          </ac:picMkLst>
        </pc:picChg>
        <pc:picChg chg="mod">
          <ac:chgData name="Kawamura Mieko" userId="449679009e09fa18" providerId="LiveId" clId="{4F61D795-2088-4F66-B425-86B26C317350}" dt="2021-01-29T02:17:05.720" v="76" actId="164"/>
          <ac:picMkLst>
            <pc:docMk/>
            <pc:sldMk cId="498991098" sldId="257"/>
            <ac:picMk id="9" creationId="{A9A1632E-B006-452C-BCBF-FD8864CEBFE6}"/>
          </ac:picMkLst>
        </pc:picChg>
        <pc:picChg chg="mod">
          <ac:chgData name="Kawamura Mieko" userId="449679009e09fa18" providerId="LiveId" clId="{4F61D795-2088-4F66-B425-86B26C317350}" dt="2021-01-29T02:17:05.720" v="76" actId="164"/>
          <ac:picMkLst>
            <pc:docMk/>
            <pc:sldMk cId="498991098" sldId="257"/>
            <ac:picMk id="11" creationId="{138E2875-FDB5-451B-B4F0-66B3BEBFF2EA}"/>
          </ac:picMkLst>
        </pc:picChg>
      </pc:sldChg>
      <pc:sldChg chg="addSp modSp mod">
        <pc:chgData name="Kawamura Mieko" userId="449679009e09fa18" providerId="LiveId" clId="{4F61D795-2088-4F66-B425-86B26C317350}" dt="2021-01-29T02:20:44.628" v="86" actId="1076"/>
        <pc:sldMkLst>
          <pc:docMk/>
          <pc:sldMk cId="2401271222" sldId="258"/>
        </pc:sldMkLst>
        <pc:spChg chg="mod">
          <ac:chgData name="Kawamura Mieko" userId="449679009e09fa18" providerId="LiveId" clId="{4F61D795-2088-4F66-B425-86B26C317350}" dt="2021-01-29T02:19:52.471" v="80" actId="164"/>
          <ac:spMkLst>
            <pc:docMk/>
            <pc:sldMk cId="2401271222" sldId="258"/>
            <ac:spMk id="15" creationId="{D61DEA6C-C7AC-48A0-9456-3F983E2ED828}"/>
          </ac:spMkLst>
        </pc:spChg>
        <pc:grpChg chg="add mod">
          <ac:chgData name="Kawamura Mieko" userId="449679009e09fa18" providerId="LiveId" clId="{4F61D795-2088-4F66-B425-86B26C317350}" dt="2021-01-29T02:19:52.471" v="80" actId="164"/>
          <ac:grpSpMkLst>
            <pc:docMk/>
            <pc:sldMk cId="2401271222" sldId="258"/>
            <ac:grpSpMk id="2" creationId="{B318F825-969F-468A-9245-3C49268BEF8F}"/>
          </ac:grpSpMkLst>
        </pc:grpChg>
        <pc:grpChg chg="add mod">
          <ac:chgData name="Kawamura Mieko" userId="449679009e09fa18" providerId="LiveId" clId="{4F61D795-2088-4F66-B425-86B26C317350}" dt="2021-01-29T02:20:44.628" v="86" actId="1076"/>
          <ac:grpSpMkLst>
            <pc:docMk/>
            <pc:sldMk cId="2401271222" sldId="258"/>
            <ac:grpSpMk id="3" creationId="{44B4E011-AC23-4775-922C-26BD3A337FFD}"/>
          </ac:grpSpMkLst>
        </pc:grpChg>
        <pc:picChg chg="mod">
          <ac:chgData name="Kawamura Mieko" userId="449679009e09fa18" providerId="LiveId" clId="{4F61D795-2088-4F66-B425-86B26C317350}" dt="2021-01-29T02:18:21.332" v="77" actId="164"/>
          <ac:picMkLst>
            <pc:docMk/>
            <pc:sldMk cId="2401271222" sldId="258"/>
            <ac:picMk id="7" creationId="{8D646E12-DB7B-4048-B3E2-6D4CBBC4E166}"/>
          </ac:picMkLst>
        </pc:picChg>
        <pc:picChg chg="mod">
          <ac:chgData name="Kawamura Mieko" userId="449679009e09fa18" providerId="LiveId" clId="{4F61D795-2088-4F66-B425-86B26C317350}" dt="2021-01-29T02:18:21.332" v="77" actId="164"/>
          <ac:picMkLst>
            <pc:docMk/>
            <pc:sldMk cId="2401271222" sldId="258"/>
            <ac:picMk id="8" creationId="{71A445E2-554A-48F7-8D8A-7AD68D4087DD}"/>
          </ac:picMkLst>
        </pc:picChg>
      </pc:sldChg>
      <pc:sldChg chg="addSp modSp mod">
        <pc:chgData name="Kawamura Mieko" userId="449679009e09fa18" providerId="LiveId" clId="{4F61D795-2088-4F66-B425-86B26C317350}" dt="2021-01-29T02:20:50.012" v="88" actId="1076"/>
        <pc:sldMkLst>
          <pc:docMk/>
          <pc:sldMk cId="310436818" sldId="259"/>
        </pc:sldMkLst>
        <pc:spChg chg="mod">
          <ac:chgData name="Kawamura Mieko" userId="449679009e09fa18" providerId="LiveId" clId="{4F61D795-2088-4F66-B425-86B26C317350}" dt="2021-01-29T02:19:37.278" v="79" actId="164"/>
          <ac:spMkLst>
            <pc:docMk/>
            <pc:sldMk cId="310436818" sldId="259"/>
            <ac:spMk id="10" creationId="{360D8DAB-6D0F-4756-AE27-32F32799A55D}"/>
          </ac:spMkLst>
        </pc:spChg>
        <pc:grpChg chg="add mod">
          <ac:chgData name="Kawamura Mieko" userId="449679009e09fa18" providerId="LiveId" clId="{4F61D795-2088-4F66-B425-86B26C317350}" dt="2021-01-29T02:19:37.278" v="79" actId="164"/>
          <ac:grpSpMkLst>
            <pc:docMk/>
            <pc:sldMk cId="310436818" sldId="259"/>
            <ac:grpSpMk id="2" creationId="{707C9BB9-D30F-42D2-B0CD-67083585E455}"/>
          </ac:grpSpMkLst>
        </pc:grpChg>
        <pc:grpChg chg="add mod">
          <ac:chgData name="Kawamura Mieko" userId="449679009e09fa18" providerId="LiveId" clId="{4F61D795-2088-4F66-B425-86B26C317350}" dt="2021-01-29T02:20:50.012" v="88" actId="1076"/>
          <ac:grpSpMkLst>
            <pc:docMk/>
            <pc:sldMk cId="310436818" sldId="259"/>
            <ac:grpSpMk id="6" creationId="{0E9872F5-46D6-4059-B3D4-2DEB9FC57B97}"/>
          </ac:grpSpMkLst>
        </pc:grpChg>
        <pc:picChg chg="mod">
          <ac:chgData name="Kawamura Mieko" userId="449679009e09fa18" providerId="LiveId" clId="{4F61D795-2088-4F66-B425-86B26C317350}" dt="2021-01-29T02:18:44.090" v="78" actId="164"/>
          <ac:picMkLst>
            <pc:docMk/>
            <pc:sldMk cId="310436818" sldId="259"/>
            <ac:picMk id="3" creationId="{09EC7B63-8599-4F3C-BB73-3FEE50915DCB}"/>
          </ac:picMkLst>
        </pc:picChg>
        <pc:picChg chg="mod">
          <ac:chgData name="Kawamura Mieko" userId="449679009e09fa18" providerId="LiveId" clId="{4F61D795-2088-4F66-B425-86B26C317350}" dt="2021-01-29T02:18:44.090" v="78" actId="164"/>
          <ac:picMkLst>
            <pc:docMk/>
            <pc:sldMk cId="310436818" sldId="259"/>
            <ac:picMk id="4" creationId="{EA713565-497D-42FA-91B5-D1052515A561}"/>
          </ac:picMkLst>
        </pc:picChg>
      </pc:sldChg>
      <pc:sldChg chg="addSp modSp mod">
        <pc:chgData name="Kawamura Mieko" userId="449679009e09fa18" providerId="LiveId" clId="{4F61D795-2088-4F66-B425-86B26C317350}" dt="2021-01-29T02:21:37.556" v="89" actId="164"/>
        <pc:sldMkLst>
          <pc:docMk/>
          <pc:sldMk cId="2083786310" sldId="260"/>
        </pc:sldMkLst>
        <pc:spChg chg="mod">
          <ac:chgData name="Kawamura Mieko" userId="449679009e09fa18" providerId="LiveId" clId="{4F61D795-2088-4F66-B425-86B26C317350}" dt="2021-01-29T02:21:37.556" v="89" actId="164"/>
          <ac:spMkLst>
            <pc:docMk/>
            <pc:sldMk cId="2083786310" sldId="260"/>
            <ac:spMk id="10" creationId="{5A8D64C0-1A1E-472D-8FA0-3B9972FF1CA1}"/>
          </ac:spMkLst>
        </pc:spChg>
        <pc:grpChg chg="add mod">
          <ac:chgData name="Kawamura Mieko" userId="449679009e09fa18" providerId="LiveId" clId="{4F61D795-2088-4F66-B425-86B26C317350}" dt="2021-01-29T02:21:37.556" v="89" actId="164"/>
          <ac:grpSpMkLst>
            <pc:docMk/>
            <pc:sldMk cId="2083786310" sldId="260"/>
            <ac:grpSpMk id="2" creationId="{AE7F72D6-88EE-4C2E-9875-566E9A31F0D9}"/>
          </ac:grpSpMkLst>
        </pc:grpChg>
        <pc:picChg chg="mod">
          <ac:chgData name="Kawamura Mieko" userId="449679009e09fa18" providerId="LiveId" clId="{4F61D795-2088-4F66-B425-86B26C317350}" dt="2021-01-29T02:21:37.556" v="89" actId="164"/>
          <ac:picMkLst>
            <pc:docMk/>
            <pc:sldMk cId="2083786310" sldId="260"/>
            <ac:picMk id="3" creationId="{CEE4294D-B759-4AD0-8C3C-D33DC3131E8D}"/>
          </ac:picMkLst>
        </pc:picChg>
        <pc:picChg chg="mod">
          <ac:chgData name="Kawamura Mieko" userId="449679009e09fa18" providerId="LiveId" clId="{4F61D795-2088-4F66-B425-86B26C317350}" dt="2021-01-29T02:21:37.556" v="89" actId="164"/>
          <ac:picMkLst>
            <pc:docMk/>
            <pc:sldMk cId="2083786310" sldId="260"/>
            <ac:picMk id="4" creationId="{44351C7D-41D2-475F-80B9-880F723C9AC5}"/>
          </ac:picMkLst>
        </pc:picChg>
      </pc:sldChg>
      <pc:sldChg chg="addSp modSp">
        <pc:chgData name="Kawamura Mieko" userId="449679009e09fa18" providerId="LiveId" clId="{4F61D795-2088-4F66-B425-86B26C317350}" dt="2021-01-29T02:22:33.269" v="90" actId="164"/>
        <pc:sldMkLst>
          <pc:docMk/>
          <pc:sldMk cId="4033524265" sldId="262"/>
        </pc:sldMkLst>
        <pc:grpChg chg="add mod">
          <ac:chgData name="Kawamura Mieko" userId="449679009e09fa18" providerId="LiveId" clId="{4F61D795-2088-4F66-B425-86B26C317350}" dt="2021-01-29T02:22:33.269" v="90" actId="164"/>
          <ac:grpSpMkLst>
            <pc:docMk/>
            <pc:sldMk cId="4033524265" sldId="262"/>
            <ac:grpSpMk id="2" creationId="{EC764296-BB5D-447C-A459-8452AA367CC9}"/>
          </ac:grpSpMkLst>
        </pc:grpChg>
        <pc:picChg chg="mod">
          <ac:chgData name="Kawamura Mieko" userId="449679009e09fa18" providerId="LiveId" clId="{4F61D795-2088-4F66-B425-86B26C317350}" dt="2021-01-29T02:22:33.269" v="90" actId="164"/>
          <ac:picMkLst>
            <pc:docMk/>
            <pc:sldMk cId="4033524265" sldId="262"/>
            <ac:picMk id="5" creationId="{D6053A2A-ADA2-4D23-98FC-001AE77BC78D}"/>
          </ac:picMkLst>
        </pc:picChg>
        <pc:picChg chg="mod">
          <ac:chgData name="Kawamura Mieko" userId="449679009e09fa18" providerId="LiveId" clId="{4F61D795-2088-4F66-B425-86B26C317350}" dt="2021-01-29T02:22:33.269" v="90" actId="164"/>
          <ac:picMkLst>
            <pc:docMk/>
            <pc:sldMk cId="4033524265" sldId="262"/>
            <ac:picMk id="6" creationId="{0E2D4524-262A-4CE8-80A8-9445BA4972F7}"/>
          </ac:picMkLst>
        </pc:picChg>
      </pc:sldChg>
      <pc:sldChg chg="addSp modSp">
        <pc:chgData name="Kawamura Mieko" userId="449679009e09fa18" providerId="LiveId" clId="{4F61D795-2088-4F66-B425-86B26C317350}" dt="2021-01-29T02:23:09.119" v="91" actId="164"/>
        <pc:sldMkLst>
          <pc:docMk/>
          <pc:sldMk cId="1465325980" sldId="263"/>
        </pc:sldMkLst>
        <pc:grpChg chg="add mod">
          <ac:chgData name="Kawamura Mieko" userId="449679009e09fa18" providerId="LiveId" clId="{4F61D795-2088-4F66-B425-86B26C317350}" dt="2021-01-29T02:23:09.119" v="91" actId="164"/>
          <ac:grpSpMkLst>
            <pc:docMk/>
            <pc:sldMk cId="1465325980" sldId="263"/>
            <ac:grpSpMk id="2" creationId="{3E2A454F-9078-465A-A318-791CF55A7959}"/>
          </ac:grpSpMkLst>
        </pc:grpChg>
        <pc:picChg chg="mod">
          <ac:chgData name="Kawamura Mieko" userId="449679009e09fa18" providerId="LiveId" clId="{4F61D795-2088-4F66-B425-86B26C317350}" dt="2021-01-29T02:23:09.119" v="91" actId="164"/>
          <ac:picMkLst>
            <pc:docMk/>
            <pc:sldMk cId="1465325980" sldId="263"/>
            <ac:picMk id="3" creationId="{81411459-81A2-4835-886C-5E821CD61923}"/>
          </ac:picMkLst>
        </pc:picChg>
        <pc:picChg chg="mod">
          <ac:chgData name="Kawamura Mieko" userId="449679009e09fa18" providerId="LiveId" clId="{4F61D795-2088-4F66-B425-86B26C317350}" dt="2021-01-29T02:23:09.119" v="91" actId="164"/>
          <ac:picMkLst>
            <pc:docMk/>
            <pc:sldMk cId="1465325980" sldId="263"/>
            <ac:picMk id="9" creationId="{26102D47-4A73-42DA-A9DA-4E42BF446259}"/>
          </ac:picMkLst>
        </pc:picChg>
      </pc:sldChg>
      <pc:sldChg chg="new del">
        <pc:chgData name="Kawamura Mieko" userId="449679009e09fa18" providerId="LiveId" clId="{4F61D795-2088-4F66-B425-86B26C317350}" dt="2021-01-29T02:11:03.791" v="74" actId="47"/>
        <pc:sldMkLst>
          <pc:docMk/>
          <pc:sldMk cId="1466073857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1A297-7C5E-4276-B297-D4AAFC5AAEB3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8B7D0-0BA8-45CE-A265-C43A66D9C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178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1748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31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673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197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813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602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5790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054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5315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7823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kumimoji="1" lang="ja-JP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561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086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0265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8014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512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488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360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48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16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24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52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015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69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3A98FE-2090-4160-9A13-032103A2DAFC}" type="datetimeFigureOut">
              <a:rPr kumimoji="1" lang="ja-JP" altLang="en-US" smtClean="0"/>
              <a:t>2021/1/29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76F327-EB78-4580-A357-D17A698045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794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CD3D59-F61F-4DEB-83E1-9D8D35814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5942" y="1683520"/>
            <a:ext cx="7644627" cy="2751086"/>
          </a:xfrm>
        </p:spPr>
        <p:txBody>
          <a:bodyPr>
            <a:normAutofit/>
          </a:bodyPr>
          <a:lstStyle/>
          <a:p>
            <a:r>
              <a:rPr kumimoji="1" lang="ja-JP" altLang="en-US" b="1" dirty="0"/>
              <a:t>オンライン座談会</a:t>
            </a:r>
            <a:br>
              <a:rPr kumimoji="1" lang="en-US" altLang="ja-JP" b="1" dirty="0"/>
            </a:br>
            <a:r>
              <a:rPr kumimoji="1" lang="ja-JP" altLang="en-US" b="1" dirty="0"/>
              <a:t>参加手順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8D3A4C2-FE89-410B-899E-FEAEF93E3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1431" y="4271043"/>
            <a:ext cx="7644627" cy="1329443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LINE</a:t>
            </a:r>
            <a:r>
              <a:rPr kumimoji="1" lang="ja-JP" altLang="en-US" sz="3200" dirty="0"/>
              <a:t>グループ通話の場合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C97D8F-37E3-4EC0-9FEE-7DB2C262AE8E}"/>
              </a:ext>
            </a:extLst>
          </p:cNvPr>
          <p:cNvSpPr txBox="1"/>
          <p:nvPr/>
        </p:nvSpPr>
        <p:spPr>
          <a:xfrm>
            <a:off x="7681514" y="6148609"/>
            <a:ext cx="327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https://www.soka-blog.net/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5F1D1E4-CD9F-43A4-B211-A6359A99686F}"/>
              </a:ext>
            </a:extLst>
          </p:cNvPr>
          <p:cNvSpPr txBox="1"/>
          <p:nvPr/>
        </p:nvSpPr>
        <p:spPr>
          <a:xfrm>
            <a:off x="9207573" y="5600486"/>
            <a:ext cx="1745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2021/1/29</a:t>
            </a:r>
            <a:r>
              <a:rPr kumimoji="1" lang="ja-JP" altLang="en-US" dirty="0"/>
              <a:t>作成</a:t>
            </a:r>
            <a:endParaRPr kumimoji="1" lang="en-US" altLang="ja-JP" dirty="0"/>
          </a:p>
          <a:p>
            <a:pPr algn="r"/>
            <a:r>
              <a:rPr kumimoji="1" lang="en-US" altLang="ja-JP" dirty="0"/>
              <a:t>by</a:t>
            </a:r>
            <a:r>
              <a:rPr kumimoji="1" lang="ja-JP" altLang="en-US" dirty="0"/>
              <a:t>シマリス</a:t>
            </a:r>
          </a:p>
        </p:txBody>
      </p:sp>
    </p:spTree>
    <p:extLst>
      <p:ext uri="{BB962C8B-B14F-4D97-AF65-F5344CB8AC3E}">
        <p14:creationId xmlns:p14="http://schemas.microsoft.com/office/powerpoint/2010/main" val="107323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4D146A2-FB2F-4069-A1F3-F2104A47276C}"/>
              </a:ext>
            </a:extLst>
          </p:cNvPr>
          <p:cNvSpPr/>
          <p:nvPr/>
        </p:nvSpPr>
        <p:spPr>
          <a:xfrm>
            <a:off x="5287495" y="403533"/>
            <a:ext cx="2448232" cy="61559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rgbClr val="0070C0"/>
                </a:solidFill>
              </a:rPr>
              <a:t>ステップ１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D3E81F-C0F0-4518-9E0C-7BB312F845F1}"/>
              </a:ext>
            </a:extLst>
          </p:cNvPr>
          <p:cNvSpPr txBox="1"/>
          <p:nvPr/>
        </p:nvSpPr>
        <p:spPr>
          <a:xfrm>
            <a:off x="5287495" y="1330986"/>
            <a:ext cx="6467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オンライン座談会が開始されると、</a:t>
            </a:r>
            <a:r>
              <a:rPr kumimoji="1" lang="en-US" altLang="ja-JP" sz="3200" dirty="0"/>
              <a:t>LINE</a:t>
            </a:r>
            <a:r>
              <a:rPr kumimoji="1" lang="ja-JP" altLang="en-US" sz="3200" dirty="0"/>
              <a:t>で通知がきます。</a:t>
            </a:r>
            <a:endParaRPr kumimoji="1" lang="en-US" altLang="ja-JP" sz="32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通知をタップし、スマホのロックを解除します。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54B32F0-0D67-4916-B800-3A4E03F49B17}"/>
              </a:ext>
            </a:extLst>
          </p:cNvPr>
          <p:cNvGrpSpPr/>
          <p:nvPr/>
        </p:nvGrpSpPr>
        <p:grpSpPr>
          <a:xfrm>
            <a:off x="872833" y="352107"/>
            <a:ext cx="4042129" cy="6153786"/>
            <a:chOff x="436606" y="289021"/>
            <a:chExt cx="4042129" cy="6153786"/>
          </a:xfrm>
        </p:grpSpPr>
        <p:pic>
          <p:nvPicPr>
            <p:cNvPr id="10" name="図 9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C791697F-A14B-4D17-BB21-5A94212B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06" y="289021"/>
              <a:ext cx="3461504" cy="6153786"/>
            </a:xfrm>
            <a:prstGeom prst="rect">
              <a:avLst/>
            </a:prstGeom>
          </p:spPr>
        </p:pic>
        <p:pic>
          <p:nvPicPr>
            <p:cNvPr id="5" name="図 4" descr="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43FA6C12-C93C-447E-AD9E-C73314F4F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82635">
              <a:off x="2100064" y="2313622"/>
              <a:ext cx="2378671" cy="3083463"/>
            </a:xfrm>
            <a:prstGeom prst="rect">
              <a:avLst/>
            </a:prstGeom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2A1418A8-0B30-467F-874F-80366BB0CC26}"/>
                </a:ext>
              </a:extLst>
            </p:cNvPr>
            <p:cNvSpPr/>
            <p:nvPr/>
          </p:nvSpPr>
          <p:spPr>
            <a:xfrm>
              <a:off x="540414" y="2430322"/>
              <a:ext cx="1308100" cy="196850"/>
            </a:xfrm>
            <a:prstGeom prst="rect">
              <a:avLst/>
            </a:prstGeom>
            <a:solidFill>
              <a:srgbClr val="A49CDA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ja-JP" altLang="en-US" sz="1100" dirty="0"/>
                <a:t>〇〇地区座談会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748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2572DE5-F7D4-4643-A06B-3EA501510A57}"/>
              </a:ext>
            </a:extLst>
          </p:cNvPr>
          <p:cNvSpPr/>
          <p:nvPr/>
        </p:nvSpPr>
        <p:spPr>
          <a:xfrm>
            <a:off x="4448240" y="262474"/>
            <a:ext cx="2876793" cy="920395"/>
          </a:xfrm>
          <a:prstGeom prst="round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accent2">
                    <a:lumMod val="75000"/>
                  </a:schemeClr>
                </a:solidFill>
              </a:rPr>
              <a:t>通知が消えてしまったら？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21281E46-9311-49F0-9589-30243AB9DA73}"/>
              </a:ext>
            </a:extLst>
          </p:cNvPr>
          <p:cNvSpPr/>
          <p:nvPr/>
        </p:nvSpPr>
        <p:spPr>
          <a:xfrm>
            <a:off x="5317423" y="4290402"/>
            <a:ext cx="1557153" cy="51127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35EE12B-2A2E-4C18-9FCF-B44344B070E7}"/>
              </a:ext>
            </a:extLst>
          </p:cNvPr>
          <p:cNvSpPr txBox="1"/>
          <p:nvPr/>
        </p:nvSpPr>
        <p:spPr>
          <a:xfrm>
            <a:off x="4448240" y="1504335"/>
            <a:ext cx="29652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en-US" altLang="ja-JP" sz="2400" dirty="0"/>
              <a:t>LINE</a:t>
            </a:r>
            <a:r>
              <a:rPr kumimoji="1" lang="ja-JP" altLang="en-US" sz="2400" dirty="0"/>
              <a:t>をタップ</a:t>
            </a:r>
            <a:endParaRPr kumimoji="1" lang="en-US" altLang="ja-JP" sz="2400" dirty="0"/>
          </a:p>
          <a:p>
            <a:pPr marL="342900" indent="-342900">
              <a:buFont typeface="+mj-lt"/>
              <a:buAutoNum type="arabicPeriod"/>
            </a:pPr>
            <a:endParaRPr kumimoji="1" lang="en-US" altLang="ja-JP" sz="2400" dirty="0"/>
          </a:p>
          <a:p>
            <a:pPr marL="342900" indent="-342900">
              <a:buFont typeface="+mj-lt"/>
              <a:buAutoNum type="arabicPeriod"/>
            </a:pPr>
            <a:r>
              <a:rPr lang="ja-JP" altLang="en-US" sz="2400" dirty="0"/>
              <a:t>「トーク」をタップ</a:t>
            </a:r>
            <a:endParaRPr lang="en-US" altLang="ja-JP" sz="2400" dirty="0"/>
          </a:p>
          <a:p>
            <a:pPr marL="342900" indent="-342900">
              <a:buFont typeface="+mj-lt"/>
              <a:buAutoNum type="arabicPeriod"/>
            </a:pPr>
            <a:endParaRPr lang="en-US" altLang="ja-JP" sz="2400" dirty="0"/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2400" dirty="0"/>
              <a:t>「〇〇地区座談会」をタップ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0AAB10E-014C-4A72-B9DD-11F9062789F5}"/>
              </a:ext>
            </a:extLst>
          </p:cNvPr>
          <p:cNvSpPr/>
          <p:nvPr/>
        </p:nvSpPr>
        <p:spPr>
          <a:xfrm>
            <a:off x="8354565" y="2638425"/>
            <a:ext cx="1232348" cy="1714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100" dirty="0"/>
              <a:t>〇〇地区座談会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77A0A30-800D-49FF-B473-DA505E1AF385}"/>
              </a:ext>
            </a:extLst>
          </p:cNvPr>
          <p:cNvGrpSpPr/>
          <p:nvPr/>
        </p:nvGrpSpPr>
        <p:grpSpPr>
          <a:xfrm>
            <a:off x="575493" y="304800"/>
            <a:ext cx="4369763" cy="6248400"/>
            <a:chOff x="575493" y="304800"/>
            <a:chExt cx="4369763" cy="6248400"/>
          </a:xfrm>
        </p:grpSpPr>
        <p:pic>
          <p:nvPicPr>
            <p:cNvPr id="6" name="図 5" descr="コンピューターのスクリーンショット&#10;&#10;自動的に生成された説明">
              <a:extLst>
                <a:ext uri="{FF2B5EF4-FFF2-40B4-BE49-F238E27FC236}">
                  <a16:creationId xmlns:a16="http://schemas.microsoft.com/office/drawing/2014/main" id="{1F262BA7-A19F-4B10-A850-139BBDA72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93" y="304800"/>
              <a:ext cx="3514725" cy="6248400"/>
            </a:xfrm>
            <a:prstGeom prst="rect">
              <a:avLst/>
            </a:prstGeom>
          </p:spPr>
        </p:pic>
        <p:pic>
          <p:nvPicPr>
            <p:cNvPr id="3" name="図 2" descr="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B2834FC2-6FA8-487E-96C4-890AEBA55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48827">
              <a:off x="2566585" y="3259949"/>
              <a:ext cx="2378671" cy="3083463"/>
            </a:xfrm>
            <a:prstGeom prst="rect">
              <a:avLst/>
            </a:prstGeom>
          </p:spPr>
        </p:pic>
        <p:sp>
          <p:nvSpPr>
            <p:cNvPr id="14" name="吹き出し: 円形 13">
              <a:extLst>
                <a:ext uri="{FF2B5EF4-FFF2-40B4-BE49-F238E27FC236}">
                  <a16:creationId xmlns:a16="http://schemas.microsoft.com/office/drawing/2014/main" id="{1A991E9D-0459-445B-A7C6-F38F3BECB5E2}"/>
                </a:ext>
              </a:extLst>
            </p:cNvPr>
            <p:cNvSpPr/>
            <p:nvPr/>
          </p:nvSpPr>
          <p:spPr>
            <a:xfrm>
              <a:off x="1521925" y="3771418"/>
              <a:ext cx="1026426" cy="1037968"/>
            </a:xfrm>
            <a:prstGeom prst="wedgeEllipseCallout">
              <a:avLst>
                <a:gd name="adj1" fmla="val 44176"/>
                <a:gd name="adj2" fmla="val 64087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dirty="0"/>
                <a:t>１</a:t>
              </a: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AFD9C77-B0EF-4B41-A114-B15DA067FB71}"/>
              </a:ext>
            </a:extLst>
          </p:cNvPr>
          <p:cNvGrpSpPr/>
          <p:nvPr/>
        </p:nvGrpSpPr>
        <p:grpSpPr>
          <a:xfrm>
            <a:off x="6851121" y="383458"/>
            <a:ext cx="4649770" cy="6308092"/>
            <a:chOff x="6851121" y="383458"/>
            <a:chExt cx="4649770" cy="6308092"/>
          </a:xfrm>
        </p:grpSpPr>
        <p:pic>
          <p:nvPicPr>
            <p:cNvPr id="8" name="図 7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5097AB45-4FBD-41F0-8765-9DF718BB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056" y="383458"/>
              <a:ext cx="3548302" cy="6308092"/>
            </a:xfrm>
            <a:prstGeom prst="rect">
              <a:avLst/>
            </a:prstGeom>
          </p:spPr>
        </p:pic>
        <p:pic>
          <p:nvPicPr>
            <p:cNvPr id="9" name="図 8" descr="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A9A1632E-B006-452C-BCBF-FD8864CEB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62705">
              <a:off x="9861605" y="2777639"/>
              <a:ext cx="1461211" cy="1894163"/>
            </a:xfrm>
            <a:prstGeom prst="rect">
              <a:avLst/>
            </a:prstGeom>
          </p:spPr>
        </p:pic>
        <p:pic>
          <p:nvPicPr>
            <p:cNvPr id="11" name="図 10" descr="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138E2875-FDB5-451B-B4F0-66B3BEBFF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830392">
              <a:off x="8003301" y="4493115"/>
              <a:ext cx="1461211" cy="1894163"/>
            </a:xfrm>
            <a:prstGeom prst="rect">
              <a:avLst/>
            </a:prstGeom>
          </p:spPr>
        </p:pic>
        <p:sp>
          <p:nvSpPr>
            <p:cNvPr id="15" name="吹き出し: 円形 14">
              <a:extLst>
                <a:ext uri="{FF2B5EF4-FFF2-40B4-BE49-F238E27FC236}">
                  <a16:creationId xmlns:a16="http://schemas.microsoft.com/office/drawing/2014/main" id="{8920B910-F0C9-44E2-B81B-0A0A8432447C}"/>
                </a:ext>
              </a:extLst>
            </p:cNvPr>
            <p:cNvSpPr/>
            <p:nvPr/>
          </p:nvSpPr>
          <p:spPr>
            <a:xfrm>
              <a:off x="6851121" y="5203773"/>
              <a:ext cx="1026426" cy="1037968"/>
            </a:xfrm>
            <a:prstGeom prst="wedgeEllipseCallout">
              <a:avLst>
                <a:gd name="adj1" fmla="val 79489"/>
                <a:gd name="adj2" fmla="val 37897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3600" dirty="0"/>
                <a:t>2</a:t>
              </a:r>
              <a:endParaRPr kumimoji="1" lang="ja-JP" altLang="en-US" sz="3600" dirty="0"/>
            </a:p>
          </p:txBody>
        </p:sp>
        <p:sp>
          <p:nvSpPr>
            <p:cNvPr id="16" name="吹き出し: 円形 15">
              <a:extLst>
                <a:ext uri="{FF2B5EF4-FFF2-40B4-BE49-F238E27FC236}">
                  <a16:creationId xmlns:a16="http://schemas.microsoft.com/office/drawing/2014/main" id="{DDF4388C-76D5-4CDD-9884-EEF84C4B8702}"/>
                </a:ext>
              </a:extLst>
            </p:cNvPr>
            <p:cNvSpPr/>
            <p:nvPr/>
          </p:nvSpPr>
          <p:spPr>
            <a:xfrm>
              <a:off x="10474465" y="1434146"/>
              <a:ext cx="1026426" cy="1037968"/>
            </a:xfrm>
            <a:prstGeom prst="wedgeEllipseCallout">
              <a:avLst>
                <a:gd name="adj1" fmla="val -44107"/>
                <a:gd name="adj2" fmla="val 72024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3600" dirty="0"/>
                <a:t>3</a:t>
              </a:r>
              <a:endParaRPr kumimoji="1" lang="ja-JP" alt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8991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246BE24-392B-4045-8960-FE5119E9A9C5}"/>
              </a:ext>
            </a:extLst>
          </p:cNvPr>
          <p:cNvSpPr/>
          <p:nvPr/>
        </p:nvSpPr>
        <p:spPr>
          <a:xfrm>
            <a:off x="5228204" y="385928"/>
            <a:ext cx="2448232" cy="61559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rgbClr val="0070C0"/>
                </a:solidFill>
              </a:rPr>
              <a:t>ステップ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2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12" name="図 11" descr="アイコン&#10;&#10;自動的に生成された説明">
            <a:extLst>
              <a:ext uri="{FF2B5EF4-FFF2-40B4-BE49-F238E27FC236}">
                <a16:creationId xmlns:a16="http://schemas.microsoft.com/office/drawing/2014/main" id="{A692B0E3-2776-400B-9BAC-4960B117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67491"/>
            <a:ext cx="1916098" cy="102833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5C4A1B4-FCA1-4DB8-A1B2-9B6090D1DA21}"/>
              </a:ext>
            </a:extLst>
          </p:cNvPr>
          <p:cNvSpPr txBox="1"/>
          <p:nvPr/>
        </p:nvSpPr>
        <p:spPr>
          <a:xfrm>
            <a:off x="5023859" y="1993555"/>
            <a:ext cx="1236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右上</a:t>
            </a:r>
            <a:r>
              <a:rPr kumimoji="1" lang="ja-JP" altLang="en-US" dirty="0"/>
              <a:t>の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7526317-344F-42F6-9DEE-AC9125DC928A}"/>
              </a:ext>
            </a:extLst>
          </p:cNvPr>
          <p:cNvSpPr txBox="1"/>
          <p:nvPr/>
        </p:nvSpPr>
        <p:spPr>
          <a:xfrm>
            <a:off x="8004398" y="1993553"/>
            <a:ext cx="3919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ボタンをタップします。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4B4E011-AC23-4775-922C-26BD3A337FFD}"/>
              </a:ext>
            </a:extLst>
          </p:cNvPr>
          <p:cNvGrpSpPr/>
          <p:nvPr/>
        </p:nvGrpSpPr>
        <p:grpSpPr>
          <a:xfrm>
            <a:off x="755393" y="344129"/>
            <a:ext cx="4420711" cy="6351639"/>
            <a:chOff x="755393" y="344129"/>
            <a:chExt cx="4420711" cy="6351639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B318F825-969F-468A-9245-3C49268BEF8F}"/>
                </a:ext>
              </a:extLst>
            </p:cNvPr>
            <p:cNvGrpSpPr/>
            <p:nvPr/>
          </p:nvGrpSpPr>
          <p:grpSpPr>
            <a:xfrm>
              <a:off x="755393" y="344129"/>
              <a:ext cx="4420711" cy="6351639"/>
              <a:chOff x="755393" y="344129"/>
              <a:chExt cx="4420711" cy="6351639"/>
            </a:xfrm>
          </p:grpSpPr>
          <p:pic>
            <p:nvPicPr>
              <p:cNvPr id="7" name="図 6" descr="グラフィカル ユーザー インターフェイス, テキスト, アプリケーション, チャットまたはテキスト メッセージ&#10;&#10;自動的に生成された説明">
                <a:extLst>
                  <a:ext uri="{FF2B5EF4-FFF2-40B4-BE49-F238E27FC236}">
                    <a16:creationId xmlns:a16="http://schemas.microsoft.com/office/drawing/2014/main" id="{8D646E12-DB7B-4048-B3E2-6D4CBBC4E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393" y="344129"/>
                <a:ext cx="3572797" cy="6351639"/>
              </a:xfrm>
              <a:prstGeom prst="rect">
                <a:avLst/>
              </a:prstGeom>
            </p:spPr>
          </p:pic>
          <p:pic>
            <p:nvPicPr>
              <p:cNvPr id="8" name="図 7" descr="レンガ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1A445E2-554A-48F7-8D8A-7AD68D408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82635">
                <a:off x="2797433" y="1406529"/>
                <a:ext cx="2378671" cy="3083463"/>
              </a:xfrm>
              <a:prstGeom prst="rect">
                <a:avLst/>
              </a:prstGeom>
            </p:spPr>
          </p:pic>
        </p:grp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D61DEA6C-C7AC-48A0-9456-3F983E2ED828}"/>
                </a:ext>
              </a:extLst>
            </p:cNvPr>
            <p:cNvSpPr/>
            <p:nvPr/>
          </p:nvSpPr>
          <p:spPr>
            <a:xfrm>
              <a:off x="1097030" y="518983"/>
              <a:ext cx="1201327" cy="3547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ja-JP" altLang="en-US" sz="1100" b="1" dirty="0"/>
                <a:t>〇〇地区座談会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27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6DFC2E1-A9E3-4C9C-A4A9-BDDDA11CD9B1}"/>
              </a:ext>
            </a:extLst>
          </p:cNvPr>
          <p:cNvSpPr/>
          <p:nvPr/>
        </p:nvSpPr>
        <p:spPr>
          <a:xfrm>
            <a:off x="5115159" y="383458"/>
            <a:ext cx="2448232" cy="61559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rgbClr val="0070C0"/>
                </a:solidFill>
              </a:rPr>
              <a:t>ステップ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3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id="{DFBB9EB5-74B6-4704-83EA-E06F98381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159" y="1158279"/>
            <a:ext cx="5383015" cy="2381334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E502C114-7721-4663-B1DB-930C92DE5893}"/>
              </a:ext>
            </a:extLst>
          </p:cNvPr>
          <p:cNvSpPr/>
          <p:nvPr/>
        </p:nvSpPr>
        <p:spPr>
          <a:xfrm rot="20111733">
            <a:off x="3466735" y="2864942"/>
            <a:ext cx="1557153" cy="51127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A1C21C-56AF-4FCF-95D9-FF0537D47C08}"/>
              </a:ext>
            </a:extLst>
          </p:cNvPr>
          <p:cNvSpPr txBox="1"/>
          <p:nvPr/>
        </p:nvSpPr>
        <p:spPr>
          <a:xfrm>
            <a:off x="5122634" y="3823294"/>
            <a:ext cx="6105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このようなメッセージ</a:t>
            </a:r>
            <a:r>
              <a:rPr lang="ja-JP" altLang="en-US" sz="3200" dirty="0"/>
              <a:t>がでるので、「ＯＫ」をタップします。</a:t>
            </a:r>
            <a:endParaRPr kumimoji="1" lang="ja-JP" altLang="en-US" sz="3200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E9872F5-46D6-4059-B3D4-2DEB9FC57B97}"/>
              </a:ext>
            </a:extLst>
          </p:cNvPr>
          <p:cNvGrpSpPr/>
          <p:nvPr/>
        </p:nvGrpSpPr>
        <p:grpSpPr>
          <a:xfrm>
            <a:off x="568580" y="383458"/>
            <a:ext cx="4861597" cy="6091084"/>
            <a:chOff x="568580" y="383458"/>
            <a:chExt cx="4861597" cy="6091084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707C9BB9-D30F-42D2-B0CD-67083585E455}"/>
                </a:ext>
              </a:extLst>
            </p:cNvPr>
            <p:cNvGrpSpPr/>
            <p:nvPr/>
          </p:nvGrpSpPr>
          <p:grpSpPr>
            <a:xfrm>
              <a:off x="568580" y="383458"/>
              <a:ext cx="4861597" cy="6091084"/>
              <a:chOff x="568580" y="383458"/>
              <a:chExt cx="4861597" cy="6091084"/>
            </a:xfrm>
          </p:grpSpPr>
          <p:pic>
            <p:nvPicPr>
              <p:cNvPr id="3" name="図 2" descr="グラフィカル ユーザー インターフェイス, テキスト, アプリケーション, チャットまたはテキスト メッセージ&#10;&#10;自動的に生成された説明">
                <a:extLst>
                  <a:ext uri="{FF2B5EF4-FFF2-40B4-BE49-F238E27FC236}">
                    <a16:creationId xmlns:a16="http://schemas.microsoft.com/office/drawing/2014/main" id="{09EC7B63-8599-4F3C-BB73-3FEE50915D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580" y="383458"/>
                <a:ext cx="3426235" cy="6091084"/>
              </a:xfrm>
              <a:prstGeom prst="rect">
                <a:avLst/>
              </a:prstGeom>
            </p:spPr>
          </p:pic>
          <p:pic>
            <p:nvPicPr>
              <p:cNvPr id="4" name="図 3" descr="レンガ が含まれている画像&#10;&#10;自動的に生成された説明">
                <a:extLst>
                  <a:ext uri="{FF2B5EF4-FFF2-40B4-BE49-F238E27FC236}">
                    <a16:creationId xmlns:a16="http://schemas.microsoft.com/office/drawing/2014/main" id="{EA713565-497D-42FA-91B5-D1052515A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78877">
                <a:off x="2699110" y="3584323"/>
                <a:ext cx="2378671" cy="3083463"/>
              </a:xfrm>
              <a:prstGeom prst="rect">
                <a:avLst/>
              </a:prstGeom>
            </p:spPr>
          </p:pic>
        </p:grp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360D8DAB-6D0F-4756-AE27-32F32799A55D}"/>
                </a:ext>
              </a:extLst>
            </p:cNvPr>
            <p:cNvSpPr/>
            <p:nvPr/>
          </p:nvSpPr>
          <p:spPr>
            <a:xfrm>
              <a:off x="924035" y="619578"/>
              <a:ext cx="1333133" cy="3547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ja-JP" altLang="en-US" sz="1100" b="1" dirty="0"/>
                <a:t>〇〇地区座談会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436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892F692-80AF-460B-A300-BBDBED7945B9}"/>
              </a:ext>
            </a:extLst>
          </p:cNvPr>
          <p:cNvSpPr/>
          <p:nvPr/>
        </p:nvSpPr>
        <p:spPr>
          <a:xfrm>
            <a:off x="5115159" y="383458"/>
            <a:ext cx="2448232" cy="61559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rgbClr val="0070C0"/>
                </a:solidFill>
              </a:rPr>
              <a:t>ステップ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4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7" name="図 6" descr="グラフィカル ユーザー インターフェイス, テキスト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6C97AEF2-F6B8-47CD-8368-10864EE56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2042772"/>
            <a:ext cx="6400037" cy="197729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13046E3-D91B-4DE9-89D0-7810450BAFFB}"/>
              </a:ext>
            </a:extLst>
          </p:cNvPr>
          <p:cNvSpPr txBox="1"/>
          <p:nvPr/>
        </p:nvSpPr>
        <p:spPr>
          <a:xfrm>
            <a:off x="5299587" y="4180344"/>
            <a:ext cx="6237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400" b="1" dirty="0"/>
              <a:t>カメラをオンにして参加</a:t>
            </a:r>
            <a:endParaRPr kumimoji="1" lang="en-US" altLang="ja-JP" sz="2400" b="1" dirty="0"/>
          </a:p>
          <a:p>
            <a:pPr lvl="2"/>
            <a:r>
              <a:rPr lang="ja-JP" altLang="en-US" sz="2400" dirty="0"/>
              <a:t>→自分の顔を映して会合に参加します</a:t>
            </a:r>
            <a:endParaRPr lang="en-US" altLang="ja-JP" sz="2400" dirty="0"/>
          </a:p>
          <a:p>
            <a:pPr lvl="2"/>
            <a:endParaRPr lang="en-US" altLang="ja-JP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400" b="1" dirty="0"/>
              <a:t>カメラをオフにして参加</a:t>
            </a:r>
            <a:endParaRPr lang="en-US" altLang="ja-JP" sz="2400" b="1" dirty="0"/>
          </a:p>
          <a:p>
            <a:r>
              <a:rPr lang="en-US" altLang="ja-JP" sz="2400" dirty="0"/>
              <a:t>	</a:t>
            </a:r>
            <a:r>
              <a:rPr lang="ja-JP" altLang="en-US" sz="2400" dirty="0"/>
              <a:t>→自分の顔は映しません</a:t>
            </a:r>
            <a:endParaRPr lang="en-US" altLang="ja-JP" sz="2400" dirty="0"/>
          </a:p>
          <a:p>
            <a:r>
              <a:rPr lang="en-US" altLang="ja-JP" sz="2400" dirty="0"/>
              <a:t>	</a:t>
            </a:r>
            <a:r>
              <a:rPr lang="ja-JP" altLang="en-US" sz="2400" dirty="0"/>
              <a:t>（他の参加者の顔は映ります）</a:t>
            </a:r>
            <a:r>
              <a:rPr lang="en-US" altLang="ja-JP" sz="2400" dirty="0"/>
              <a:t>		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68DF50D-D03D-4D75-9DBE-06DD13508ECA}"/>
              </a:ext>
            </a:extLst>
          </p:cNvPr>
          <p:cNvSpPr txBox="1"/>
          <p:nvPr/>
        </p:nvSpPr>
        <p:spPr>
          <a:xfrm>
            <a:off x="5299587" y="1104613"/>
            <a:ext cx="6237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カメラをオンにするか、オフにするか、好きな方を選んでタップします。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E7F72D6-88EE-4C2E-9875-566E9A31F0D9}"/>
              </a:ext>
            </a:extLst>
          </p:cNvPr>
          <p:cNvGrpSpPr/>
          <p:nvPr/>
        </p:nvGrpSpPr>
        <p:grpSpPr>
          <a:xfrm>
            <a:off x="655381" y="186813"/>
            <a:ext cx="3834157" cy="6484374"/>
            <a:chOff x="655381" y="186813"/>
            <a:chExt cx="3834157" cy="6484374"/>
          </a:xfrm>
        </p:grpSpPr>
        <p:pic>
          <p:nvPicPr>
            <p:cNvPr id="3" name="図 2" descr="モニター画面に映る文字&#10;&#10;自動的に生成された説明">
              <a:extLst>
                <a:ext uri="{FF2B5EF4-FFF2-40B4-BE49-F238E27FC236}">
                  <a16:creationId xmlns:a16="http://schemas.microsoft.com/office/drawing/2014/main" id="{CEE4294D-B759-4AD0-8C3C-D33DC3131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1" y="186813"/>
              <a:ext cx="3647460" cy="648437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</p:pic>
        <p:pic>
          <p:nvPicPr>
            <p:cNvPr id="4" name="図 3" descr="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44351C7D-41D2-475F-80B9-880F723C9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67037">
              <a:off x="2110867" y="3545728"/>
              <a:ext cx="2378671" cy="3083463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5A8D64C0-1A1E-472D-8FA0-3B9972FF1CA1}"/>
                </a:ext>
              </a:extLst>
            </p:cNvPr>
            <p:cNvSpPr/>
            <p:nvPr/>
          </p:nvSpPr>
          <p:spPr>
            <a:xfrm>
              <a:off x="738981" y="3626879"/>
              <a:ext cx="1847699" cy="39318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ja-JP" altLang="en-US" sz="1600" b="1" dirty="0">
                  <a:solidFill>
                    <a:schemeClr val="bg1">
                      <a:lumMod val="95000"/>
                    </a:schemeClr>
                  </a:solidFill>
                </a:rPr>
                <a:t>〇〇地区座談会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3786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人形, おもちゃ, 時計, 部屋 が含まれている画像&#10;&#10;自動的に生成された説明">
            <a:extLst>
              <a:ext uri="{FF2B5EF4-FFF2-40B4-BE49-F238E27FC236}">
                <a16:creationId xmlns:a16="http://schemas.microsoft.com/office/drawing/2014/main" id="{1C24766A-A697-476C-A1AB-43F81FFED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32" y="471948"/>
            <a:ext cx="3503663" cy="6228735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D1F4B8B4-0856-4C5E-BDA9-5FFCC114CA9C}"/>
              </a:ext>
            </a:extLst>
          </p:cNvPr>
          <p:cNvSpPr/>
          <p:nvPr/>
        </p:nvSpPr>
        <p:spPr>
          <a:xfrm>
            <a:off x="5115159" y="383458"/>
            <a:ext cx="2448232" cy="61559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rgbClr val="0070C0"/>
                </a:solidFill>
              </a:rPr>
              <a:t>ステップ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5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445783-94A8-4E66-BFD7-A2C3670134CE}"/>
              </a:ext>
            </a:extLst>
          </p:cNvPr>
          <p:cNvSpPr txBox="1"/>
          <p:nvPr/>
        </p:nvSpPr>
        <p:spPr>
          <a:xfrm>
            <a:off x="5115158" y="1533831"/>
            <a:ext cx="6370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オンライン座談会のグループ通話に参加できます。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277029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EB63FFD-F0A4-4584-84A7-4671BAF82989}"/>
              </a:ext>
            </a:extLst>
          </p:cNvPr>
          <p:cNvSpPr/>
          <p:nvPr/>
        </p:nvSpPr>
        <p:spPr>
          <a:xfrm>
            <a:off x="4777753" y="329513"/>
            <a:ext cx="4382723" cy="642552"/>
          </a:xfrm>
          <a:prstGeom prst="round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accent2">
                    <a:lumMod val="75000"/>
                  </a:schemeClr>
                </a:solidFill>
              </a:rPr>
              <a:t>座談会を終了するとき①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C764296-BB5D-447C-A459-8452AA367CC9}"/>
              </a:ext>
            </a:extLst>
          </p:cNvPr>
          <p:cNvGrpSpPr/>
          <p:nvPr/>
        </p:nvGrpSpPr>
        <p:grpSpPr>
          <a:xfrm>
            <a:off x="706232" y="471948"/>
            <a:ext cx="5613252" cy="6228735"/>
            <a:chOff x="706232" y="471948"/>
            <a:chExt cx="5613252" cy="6228735"/>
          </a:xfrm>
        </p:grpSpPr>
        <p:pic>
          <p:nvPicPr>
            <p:cNvPr id="5" name="図 4" descr="人形, おもちゃ, 時計, 部屋 が含まれている画像&#10;&#10;自動的に生成された説明">
              <a:extLst>
                <a:ext uri="{FF2B5EF4-FFF2-40B4-BE49-F238E27FC236}">
                  <a16:creationId xmlns:a16="http://schemas.microsoft.com/office/drawing/2014/main" id="{D6053A2A-ADA2-4D23-98FC-001AE77B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232" y="471948"/>
              <a:ext cx="3503663" cy="6228735"/>
            </a:xfrm>
            <a:prstGeom prst="rect">
              <a:avLst/>
            </a:prstGeom>
          </p:spPr>
        </p:pic>
        <p:pic>
          <p:nvPicPr>
            <p:cNvPr id="6" name="図 5" descr="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0E2D4524-262A-4CE8-80A8-9445BA497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47749">
              <a:off x="3588417" y="3142075"/>
              <a:ext cx="2378671" cy="3083463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20CC4E9-43B1-4D5D-821B-7C021CD5489E}"/>
              </a:ext>
            </a:extLst>
          </p:cNvPr>
          <p:cNvSpPr txBox="1"/>
          <p:nvPr/>
        </p:nvSpPr>
        <p:spPr>
          <a:xfrm>
            <a:off x="4975654" y="1573427"/>
            <a:ext cx="6686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画面のどこでもいいので、タップします</a:t>
            </a:r>
          </a:p>
        </p:txBody>
      </p:sp>
    </p:spTree>
    <p:extLst>
      <p:ext uri="{BB962C8B-B14F-4D97-AF65-F5344CB8AC3E}">
        <p14:creationId xmlns:p14="http://schemas.microsoft.com/office/powerpoint/2010/main" val="4033524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28DA78B-61F8-4BA5-A605-7E212915584F}"/>
              </a:ext>
            </a:extLst>
          </p:cNvPr>
          <p:cNvSpPr/>
          <p:nvPr/>
        </p:nvSpPr>
        <p:spPr>
          <a:xfrm>
            <a:off x="4777753" y="329513"/>
            <a:ext cx="4382723" cy="642552"/>
          </a:xfrm>
          <a:prstGeom prst="round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accent2">
                    <a:lumMod val="75000"/>
                  </a:schemeClr>
                </a:solidFill>
              </a:rPr>
              <a:t>座談会を終了するとき</a:t>
            </a:r>
            <a:r>
              <a:rPr lang="ja-JP" altLang="en-US" sz="2400" b="1" dirty="0">
                <a:solidFill>
                  <a:schemeClr val="accent2">
                    <a:lumMod val="75000"/>
                  </a:schemeClr>
                </a:solidFill>
              </a:rPr>
              <a:t>②</a:t>
            </a:r>
            <a:endParaRPr kumimoji="1" lang="en-US" altLang="ja-JP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図 5" descr="テキスト&#10;&#10;自動的に生成された説明">
            <a:extLst>
              <a:ext uri="{FF2B5EF4-FFF2-40B4-BE49-F238E27FC236}">
                <a16:creationId xmlns:a16="http://schemas.microsoft.com/office/drawing/2014/main" id="{B0EA2D9B-E6B9-4814-93E5-898387F28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635" y="1206680"/>
            <a:ext cx="1978194" cy="87448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35E2231-7E4B-4672-93D7-6F28F080A60A}"/>
              </a:ext>
            </a:extLst>
          </p:cNvPr>
          <p:cNvSpPr txBox="1"/>
          <p:nvPr/>
        </p:nvSpPr>
        <p:spPr>
          <a:xfrm>
            <a:off x="5730898" y="1546794"/>
            <a:ext cx="195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画面右上に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72AFF31-5BB9-4AC3-B525-3EACE7EC04EA}"/>
              </a:ext>
            </a:extLst>
          </p:cNvPr>
          <p:cNvSpPr txBox="1"/>
          <p:nvPr/>
        </p:nvSpPr>
        <p:spPr>
          <a:xfrm>
            <a:off x="5730898" y="2280464"/>
            <a:ext cx="3603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というボタンが出ます。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E2A454F-9078-465A-A318-791CF55A7959}"/>
              </a:ext>
            </a:extLst>
          </p:cNvPr>
          <p:cNvGrpSpPr/>
          <p:nvPr/>
        </p:nvGrpSpPr>
        <p:grpSpPr>
          <a:xfrm>
            <a:off x="410734" y="247133"/>
            <a:ext cx="5429120" cy="6536725"/>
            <a:chOff x="410734" y="247133"/>
            <a:chExt cx="5429120" cy="6536725"/>
          </a:xfrm>
        </p:grpSpPr>
        <p:pic>
          <p:nvPicPr>
            <p:cNvPr id="3" name="図 2" descr="人形, おもちゃ, 時計, 部屋 が含まれている画像&#10;&#10;自動的に生成された説明">
              <a:extLst>
                <a:ext uri="{FF2B5EF4-FFF2-40B4-BE49-F238E27FC236}">
                  <a16:creationId xmlns:a16="http://schemas.microsoft.com/office/drawing/2014/main" id="{81411459-81A2-4835-886C-5E821CD61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34" y="247133"/>
              <a:ext cx="3676908" cy="6536725"/>
            </a:xfrm>
            <a:prstGeom prst="rect">
              <a:avLst/>
            </a:prstGeom>
          </p:spPr>
        </p:pic>
        <p:pic>
          <p:nvPicPr>
            <p:cNvPr id="9" name="図 8" descr="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26102D47-4A73-42DA-A9DA-4E42BF446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2660">
              <a:off x="3108787" y="606263"/>
              <a:ext cx="2378671" cy="3083463"/>
            </a:xfrm>
            <a:prstGeom prst="rect">
              <a:avLst/>
            </a:prstGeom>
          </p:spPr>
        </p:pic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8569C3-6B0E-4815-844E-5AC4480D6CD1}"/>
              </a:ext>
            </a:extLst>
          </p:cNvPr>
          <p:cNvSpPr txBox="1"/>
          <p:nvPr/>
        </p:nvSpPr>
        <p:spPr>
          <a:xfrm>
            <a:off x="5730898" y="3389560"/>
            <a:ext cx="5784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そのボタンをタップすると、座談会のグループ通話は終了になります。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045AB575-C9CB-49A1-9388-DC445B410FDE}"/>
              </a:ext>
            </a:extLst>
          </p:cNvPr>
          <p:cNvSpPr/>
          <p:nvPr/>
        </p:nvSpPr>
        <p:spPr>
          <a:xfrm>
            <a:off x="10470292" y="5874788"/>
            <a:ext cx="1422898" cy="642552"/>
          </a:xfrm>
          <a:prstGeom prst="round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accent2">
                    <a:lumMod val="75000"/>
                  </a:schemeClr>
                </a:solidFill>
              </a:rPr>
              <a:t>おわり</a:t>
            </a:r>
            <a:endParaRPr kumimoji="1" lang="en-US" altLang="ja-JP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2598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シャボン">
  <a:themeElements>
    <a:clrScheme name="シャボン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シャボン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シャボン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TM02900720[[fn=インテグラル]]</Template>
  <TotalTime>70</TotalTime>
  <Words>234</Words>
  <Application>Microsoft Office PowerPoint</Application>
  <PresentationFormat>ワイド画面</PresentationFormat>
  <Paragraphs>45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9</vt:i4>
      </vt:variant>
    </vt:vector>
  </HeadingPairs>
  <TitlesOfParts>
    <vt:vector size="18" baseType="lpstr">
      <vt:lpstr>游ゴシック</vt:lpstr>
      <vt:lpstr>Arial</vt:lpstr>
      <vt:lpstr>Calibri</vt:lpstr>
      <vt:lpstr>Calibri Light</vt:lpstr>
      <vt:lpstr>Century Gothic</vt:lpstr>
      <vt:lpstr>Garamond</vt:lpstr>
      <vt:lpstr>Wingdings 2</vt:lpstr>
      <vt:lpstr>HDOfficeLightV0</vt:lpstr>
      <vt:lpstr>シャボン</vt:lpstr>
      <vt:lpstr>オンライン座談会 参加手順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オンライン座談会 参加手順</dc:title>
  <dc:creator>Kawamura Mieko</dc:creator>
  <cp:lastModifiedBy>Kawamura Mieko</cp:lastModifiedBy>
  <cp:revision>2</cp:revision>
  <cp:lastPrinted>2021-01-29T02:10:36Z</cp:lastPrinted>
  <dcterms:created xsi:type="dcterms:W3CDTF">2021-01-28T06:56:02Z</dcterms:created>
  <dcterms:modified xsi:type="dcterms:W3CDTF">2021-01-29T03:00:28Z</dcterms:modified>
</cp:coreProperties>
</file>