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0" r:id="rId2"/>
  </p:sldMasterIdLst>
  <p:notesMasterIdLst>
    <p:notesMasterId r:id="rId6"/>
  </p:notesMasterIdLst>
  <p:sldIdLst>
    <p:sldId id="264" r:id="rId3"/>
    <p:sldId id="267" r:id="rId4"/>
    <p:sldId id="268" r:id="rId5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mura Mieko" userId="449679009e09fa18" providerId="LiveId" clId="{CE8D4480-DF5A-4A70-9CAC-0347AEF1D38A}"/>
    <pc:docChg chg="modSld">
      <pc:chgData name="Kawamura Mieko" userId="449679009e09fa18" providerId="LiveId" clId="{CE8D4480-DF5A-4A70-9CAC-0347AEF1D38A}" dt="2021-09-02T01:41:48.306" v="0"/>
      <pc:docMkLst>
        <pc:docMk/>
      </pc:docMkLst>
      <pc:sldChg chg="modSp mod">
        <pc:chgData name="Kawamura Mieko" userId="449679009e09fa18" providerId="LiveId" clId="{CE8D4480-DF5A-4A70-9CAC-0347AEF1D38A}" dt="2021-09-02T01:41:48.306" v="0"/>
        <pc:sldMkLst>
          <pc:docMk/>
          <pc:sldMk cId="1073238170" sldId="264"/>
        </pc:sldMkLst>
        <pc:spChg chg="mod">
          <ac:chgData name="Kawamura Mieko" userId="449679009e09fa18" providerId="LiveId" clId="{CE8D4480-DF5A-4A70-9CAC-0347AEF1D38A}" dt="2021-09-02T01:41:48.306" v="0"/>
          <ac:spMkLst>
            <pc:docMk/>
            <pc:sldMk cId="1073238170" sldId="264"/>
            <ac:spMk id="5" creationId="{E2C3E38A-97FB-48F6-93BB-CEA276ADF8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614" cy="50194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10" y="1"/>
            <a:ext cx="2984613" cy="50194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r">
              <a:defRPr sz="1200"/>
            </a:lvl1pPr>
          </a:lstStyle>
          <a:p>
            <a:fld id="{9891A297-7C5E-4276-B297-D4AAFC5AAEB3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4" tIns="44577" rIns="89154" bIns="445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586" y="4822099"/>
            <a:ext cx="5510530" cy="3944081"/>
          </a:xfrm>
          <a:prstGeom prst="rect">
            <a:avLst/>
          </a:prstGeom>
        </p:spPr>
        <p:txBody>
          <a:bodyPr vert="horz" lIns="89154" tIns="44577" rIns="89154" bIns="4457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767"/>
            <a:ext cx="2984614" cy="50194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10" y="9516767"/>
            <a:ext cx="2984613" cy="50194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r">
              <a:defRPr sz="1200"/>
            </a:lvl1pPr>
          </a:lstStyle>
          <a:p>
            <a:fld id="{F5E8B7D0-0BA8-45CE-A265-C43A66D9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7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74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3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73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197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60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90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54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15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23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61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086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0265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014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2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8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0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8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4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2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15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9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3A98FE-2090-4160-9A13-032103A2DAFC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76F327-EB78-4580-A357-D17A69804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9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D3D59-F61F-4DEB-83E1-9D8D35814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524" y="1658523"/>
            <a:ext cx="9168714" cy="2751086"/>
          </a:xfrm>
        </p:spPr>
        <p:txBody>
          <a:bodyPr>
            <a:normAutofit/>
          </a:bodyPr>
          <a:lstStyle/>
          <a:p>
            <a:r>
              <a:rPr kumimoji="1" lang="ja-JP" altLang="en-US" sz="5400" b="1" dirty="0"/>
              <a:t>カメラアプリで</a:t>
            </a:r>
            <a:r>
              <a:rPr kumimoji="1" lang="en-US" altLang="ja-JP" sz="5400" b="1" dirty="0"/>
              <a:t>QR</a:t>
            </a:r>
            <a:r>
              <a:rPr kumimoji="1" lang="ja-JP" altLang="en-US" sz="5400" b="1" dirty="0"/>
              <a:t>コードを読み取る</a:t>
            </a:r>
            <a:r>
              <a:rPr lang="ja-JP" altLang="en-US" sz="5400" b="1" dirty="0"/>
              <a:t>方法</a:t>
            </a:r>
            <a:endParaRPr kumimoji="1" lang="ja-JP" altLang="en-US" sz="54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D3A4C2-FE89-410B-899E-FEAEF93E3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141" y="4271043"/>
            <a:ext cx="8987481" cy="1329443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カメラアプリで</a:t>
            </a:r>
            <a:r>
              <a:rPr kumimoji="1" lang="en-US" altLang="ja-JP" sz="2400" dirty="0"/>
              <a:t>QR</a:t>
            </a:r>
            <a:r>
              <a:rPr kumimoji="1" lang="ja-JP" altLang="en-US" sz="2400" dirty="0"/>
              <a:t>コードを読み取って</a:t>
            </a:r>
            <a:endParaRPr kumimoji="1" lang="en-US" altLang="ja-JP" sz="2400" dirty="0"/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YouTube</a:t>
            </a:r>
            <a:r>
              <a:rPr kumimoji="1" lang="ja-JP" altLang="en-US" sz="2400" dirty="0"/>
              <a:t>の創価学会公式チャンネル」を開く方法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F1D1E4-CD9F-43A4-B211-A6359A99686F}"/>
              </a:ext>
            </a:extLst>
          </p:cNvPr>
          <p:cNvSpPr txBox="1"/>
          <p:nvPr/>
        </p:nvSpPr>
        <p:spPr>
          <a:xfrm>
            <a:off x="9207573" y="5600486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2021/9/2</a:t>
            </a:r>
            <a:r>
              <a:rPr kumimoji="1" lang="ja-JP" altLang="en-US" dirty="0"/>
              <a:t>作成</a:t>
            </a:r>
            <a:endParaRPr kumimoji="1" lang="en-US" altLang="ja-JP" dirty="0"/>
          </a:p>
          <a:p>
            <a:pPr algn="r"/>
            <a:r>
              <a:rPr kumimoji="1" lang="en-US" altLang="ja-JP" dirty="0"/>
              <a:t>by</a:t>
            </a:r>
            <a:r>
              <a:rPr kumimoji="1" lang="ja-JP" altLang="en-US" dirty="0"/>
              <a:t>シマリス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C3E38A-97FB-48F6-93BB-CEA276ADF83A}"/>
              </a:ext>
            </a:extLst>
          </p:cNvPr>
          <p:cNvSpPr txBox="1"/>
          <p:nvPr/>
        </p:nvSpPr>
        <p:spPr>
          <a:xfrm>
            <a:off x="6435981" y="6148609"/>
            <a:ext cx="451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/>
              <a:t>https://www.soka-blog.net/qr-youtube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323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5AF5E18-2F18-4484-9B71-5361C0778BD5}"/>
              </a:ext>
            </a:extLst>
          </p:cNvPr>
          <p:cNvSpPr/>
          <p:nvPr/>
        </p:nvSpPr>
        <p:spPr>
          <a:xfrm>
            <a:off x="2448231" y="185552"/>
            <a:ext cx="7266039" cy="61559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0070C0"/>
                </a:solidFill>
              </a:rPr>
              <a:t>iPhone</a:t>
            </a:r>
            <a:r>
              <a:rPr kumimoji="1" lang="ja-JP" altLang="en-US" sz="2400" b="1" dirty="0">
                <a:solidFill>
                  <a:srgbClr val="0070C0"/>
                </a:solidFill>
              </a:rPr>
              <a:t>で創価学会公式</a:t>
            </a:r>
            <a:r>
              <a:rPr kumimoji="1" lang="en-US" altLang="ja-JP" sz="2400" b="1" dirty="0">
                <a:solidFill>
                  <a:srgbClr val="0070C0"/>
                </a:solidFill>
              </a:rPr>
              <a:t>YouTube</a:t>
            </a:r>
            <a:r>
              <a:rPr kumimoji="1" lang="ja-JP" altLang="en-US" sz="2400" b="1" dirty="0">
                <a:solidFill>
                  <a:srgbClr val="0070C0"/>
                </a:solidFill>
              </a:rPr>
              <a:t>チャンネルへ接続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32F79B-5089-4098-B974-A46E5E21A641}"/>
              </a:ext>
            </a:extLst>
          </p:cNvPr>
          <p:cNvSpPr txBox="1"/>
          <p:nvPr/>
        </p:nvSpPr>
        <p:spPr>
          <a:xfrm>
            <a:off x="427644" y="1323150"/>
            <a:ext cx="4041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ja-JP" altLang="en-US" sz="2400" dirty="0"/>
              <a:t>カメラアプリを起動</a:t>
            </a:r>
            <a:endParaRPr kumimoji="1" lang="en-US" altLang="ja-JP" sz="2400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sz="2400" dirty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400" dirty="0"/>
              <a:t>スマホを↓の</a:t>
            </a:r>
            <a:r>
              <a:rPr kumimoji="1" lang="en-US" altLang="ja-JP" sz="2400" dirty="0"/>
              <a:t>QR</a:t>
            </a:r>
            <a:r>
              <a:rPr kumimoji="1" lang="ja-JP" altLang="en-US" sz="2400" dirty="0"/>
              <a:t>コードにかざす</a:t>
            </a:r>
            <a:endParaRPr kumimoji="1" lang="en-US" altLang="ja-JP" sz="2400" dirty="0"/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5938ACFF-87F7-4282-9C84-DDA8C6038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1" y="3089454"/>
            <a:ext cx="2342857" cy="2342857"/>
          </a:xfrm>
          <a:prstGeom prst="rect">
            <a:avLst/>
          </a:prstGeom>
        </p:spPr>
      </p:pic>
      <p:sp>
        <p:nvSpPr>
          <p:cNvPr id="8" name="矢印: 右 7">
            <a:extLst>
              <a:ext uri="{FF2B5EF4-FFF2-40B4-BE49-F238E27FC236}">
                <a16:creationId xmlns:a16="http://schemas.microsoft.com/office/drawing/2014/main" id="{C1BF8D27-77DD-4032-B262-F4849A2FF49F}"/>
              </a:ext>
            </a:extLst>
          </p:cNvPr>
          <p:cNvSpPr/>
          <p:nvPr/>
        </p:nvSpPr>
        <p:spPr>
          <a:xfrm>
            <a:off x="4300849" y="3414813"/>
            <a:ext cx="1557153" cy="51127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3A8D57B-7639-46FE-8A16-7D854DE88229}"/>
              </a:ext>
            </a:extLst>
          </p:cNvPr>
          <p:cNvGrpSpPr/>
          <p:nvPr/>
        </p:nvGrpSpPr>
        <p:grpSpPr>
          <a:xfrm>
            <a:off x="7242280" y="1035223"/>
            <a:ext cx="3805940" cy="5637225"/>
            <a:chOff x="7242280" y="1035223"/>
            <a:chExt cx="3805940" cy="5637225"/>
          </a:xfrm>
        </p:grpSpPr>
        <p:pic>
          <p:nvPicPr>
            <p:cNvPr id="10" name="図 9" descr="QR コード&#10;&#10;自動的に生成された説明">
              <a:extLst>
                <a:ext uri="{FF2B5EF4-FFF2-40B4-BE49-F238E27FC236}">
                  <a16:creationId xmlns:a16="http://schemas.microsoft.com/office/drawing/2014/main" id="{FB931570-6F1C-49F4-9613-C168DFE3D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1152" y="1058786"/>
              <a:ext cx="3157068" cy="5613662"/>
            </a:xfrm>
            <a:prstGeom prst="rect">
              <a:avLst/>
            </a:prstGeom>
          </p:spPr>
        </p:pic>
        <p:pic>
          <p:nvPicPr>
            <p:cNvPr id="11" name="図 10" descr="レンガ が含まれている画像&#10;&#10;自動的に生成された説明">
              <a:extLst>
                <a:ext uri="{FF2B5EF4-FFF2-40B4-BE49-F238E27FC236}">
                  <a16:creationId xmlns:a16="http://schemas.microsoft.com/office/drawing/2014/main" id="{D668AE8F-31E1-4132-8A3A-1B2998A49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7845">
              <a:off x="7242280" y="1035223"/>
              <a:ext cx="2378671" cy="3083463"/>
            </a:xfrm>
            <a:prstGeom prst="rect">
              <a:avLst/>
            </a:prstGeom>
          </p:spPr>
        </p:pic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214114D-A4B8-4E7C-9E9F-743C3DF45101}"/>
              </a:ext>
            </a:extLst>
          </p:cNvPr>
          <p:cNvSpPr txBox="1"/>
          <p:nvPr/>
        </p:nvSpPr>
        <p:spPr>
          <a:xfrm>
            <a:off x="4300849" y="4416648"/>
            <a:ext cx="343380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kumimoji="1" lang="ja-JP" altLang="en-US" dirty="0"/>
              <a:t>上の方に「</a:t>
            </a:r>
            <a:r>
              <a:rPr kumimoji="1" lang="en-US" altLang="ja-JP" dirty="0"/>
              <a:t>YouTube</a:t>
            </a:r>
            <a:r>
              <a:rPr kumimoji="1" lang="ja-JP" altLang="en-US" dirty="0"/>
              <a:t>で開く」というメッセージがでるので、そのボックスをタップします。</a:t>
            </a:r>
            <a:endParaRPr kumimoji="1" lang="en-US" altLang="ja-JP" dirty="0"/>
          </a:p>
          <a:p>
            <a:pPr marL="342900" indent="-342900">
              <a:buFont typeface="+mj-lt"/>
              <a:buAutoNum type="arabicPeriod" startAt="3"/>
            </a:pPr>
            <a:endParaRPr kumimoji="1" lang="en-US" altLang="ja-JP" dirty="0"/>
          </a:p>
          <a:p>
            <a:pPr marL="342900" indent="-342900">
              <a:buFont typeface="+mj-lt"/>
              <a:buAutoNum type="arabicPeriod" startAt="3"/>
            </a:pPr>
            <a:r>
              <a:rPr kumimoji="1" lang="ja-JP" altLang="en-US" dirty="0"/>
              <a:t>自動で</a:t>
            </a:r>
            <a:r>
              <a:rPr kumimoji="1" lang="en-US" altLang="ja-JP" dirty="0"/>
              <a:t>YouTube</a:t>
            </a:r>
            <a:r>
              <a:rPr kumimoji="1" lang="ja-JP" altLang="en-US" dirty="0"/>
              <a:t>が起動し、創価学会公式チャンネルに接続します。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1106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5AF5E18-2F18-4484-9B71-5361C0778BD5}"/>
              </a:ext>
            </a:extLst>
          </p:cNvPr>
          <p:cNvSpPr/>
          <p:nvPr/>
        </p:nvSpPr>
        <p:spPr>
          <a:xfrm>
            <a:off x="2448231" y="185552"/>
            <a:ext cx="7266039" cy="61559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0070C0"/>
                </a:solidFill>
              </a:rPr>
              <a:t>Android</a:t>
            </a:r>
            <a:r>
              <a:rPr kumimoji="1" lang="ja-JP" altLang="en-US" sz="2400" b="1" dirty="0">
                <a:solidFill>
                  <a:srgbClr val="0070C0"/>
                </a:solidFill>
              </a:rPr>
              <a:t>で創価学会公式</a:t>
            </a:r>
            <a:r>
              <a:rPr kumimoji="1" lang="en-US" altLang="ja-JP" sz="2400" b="1" dirty="0">
                <a:solidFill>
                  <a:srgbClr val="0070C0"/>
                </a:solidFill>
              </a:rPr>
              <a:t>YouTube</a:t>
            </a:r>
            <a:r>
              <a:rPr kumimoji="1" lang="ja-JP" altLang="en-US" sz="2400" b="1" dirty="0">
                <a:solidFill>
                  <a:srgbClr val="0070C0"/>
                </a:solidFill>
              </a:rPr>
              <a:t>チャンネルへ接続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32F79B-5089-4098-B974-A46E5E21A641}"/>
              </a:ext>
            </a:extLst>
          </p:cNvPr>
          <p:cNvSpPr txBox="1"/>
          <p:nvPr/>
        </p:nvSpPr>
        <p:spPr>
          <a:xfrm>
            <a:off x="1131951" y="1367781"/>
            <a:ext cx="364101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/>
              <a:t>カメラアプリを起動</a:t>
            </a:r>
            <a:endParaRPr kumimoji="1" lang="en-US" altLang="ja-JP" sz="2000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sz="2000" dirty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/>
              <a:t>右下の方の</a:t>
            </a:r>
            <a:r>
              <a:rPr kumimoji="1" lang="en-US" altLang="ja-JP" sz="2000" dirty="0"/>
              <a:t>[</a:t>
            </a:r>
            <a:r>
              <a:rPr kumimoji="1" lang="ja-JP" altLang="en-US" sz="2000" dirty="0"/>
              <a:t>その他</a:t>
            </a:r>
            <a:r>
              <a:rPr kumimoji="1" lang="en-US" altLang="ja-JP" sz="2000" dirty="0"/>
              <a:t>]</a:t>
            </a:r>
            <a:r>
              <a:rPr kumimoji="1" lang="ja-JP" altLang="en-US" sz="2000" dirty="0"/>
              <a:t>をタップ　</a:t>
            </a:r>
            <a:endParaRPr kumimoji="1" lang="en-US" altLang="ja-JP" sz="2000" dirty="0"/>
          </a:p>
          <a:p>
            <a:r>
              <a:rPr kumimoji="1" lang="en-US" altLang="ja-JP" sz="1400" dirty="0"/>
              <a:t>※[</a:t>
            </a:r>
            <a:r>
              <a:rPr kumimoji="1" lang="ja-JP" altLang="en-US" sz="1400" dirty="0"/>
              <a:t>その他</a:t>
            </a:r>
            <a:r>
              <a:rPr kumimoji="1" lang="en-US" altLang="ja-JP" sz="1400" dirty="0"/>
              <a:t>]</a:t>
            </a:r>
            <a:r>
              <a:rPr kumimoji="1" lang="ja-JP" altLang="en-US" sz="1400" dirty="0"/>
              <a:t>がない場合は、</a:t>
            </a:r>
            <a:r>
              <a:rPr kumimoji="1" lang="en-US" altLang="ja-JP" sz="1400" dirty="0"/>
              <a:t>[</a:t>
            </a:r>
            <a:r>
              <a:rPr kumimoji="1" lang="ja-JP" altLang="en-US" sz="1400" dirty="0"/>
              <a:t>カメラ</a:t>
            </a:r>
            <a:r>
              <a:rPr kumimoji="1" lang="en-US" altLang="ja-JP" sz="1400" dirty="0"/>
              <a:t>]</a:t>
            </a:r>
            <a:r>
              <a:rPr kumimoji="1" lang="ja-JP" altLang="en-US" sz="1400" dirty="0"/>
              <a:t>のあたりを左にスワイプすると出てきます。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pPr marL="457200" indent="-457200">
              <a:buFont typeface="+mj-lt"/>
              <a:buAutoNum type="arabicPeriod" startAt="3"/>
            </a:pPr>
            <a:r>
              <a:rPr kumimoji="1" lang="en-US" altLang="ja-JP" sz="2000" dirty="0"/>
              <a:t>[</a:t>
            </a:r>
            <a:r>
              <a:rPr kumimoji="1" lang="ja-JP" altLang="en-US" sz="2000" dirty="0"/>
              <a:t>レンズ</a:t>
            </a:r>
            <a:r>
              <a:rPr kumimoji="1" lang="en-US" altLang="ja-JP" sz="2000" dirty="0"/>
              <a:t>]</a:t>
            </a:r>
            <a:r>
              <a:rPr kumimoji="1" lang="ja-JP" altLang="en-US" sz="2000" dirty="0"/>
              <a:t>をタップ</a:t>
            </a:r>
            <a:endParaRPr kumimoji="1" lang="en-US" altLang="ja-JP" sz="2000" dirty="0"/>
          </a:p>
          <a:p>
            <a:pPr marL="457200" indent="-457200">
              <a:buFont typeface="+mj-lt"/>
              <a:buAutoNum type="arabicPeriod" startAt="3"/>
            </a:pPr>
            <a:endParaRPr kumimoji="1" lang="en-US" altLang="ja-JP" sz="2000" dirty="0"/>
          </a:p>
          <a:p>
            <a:pPr marL="457200" indent="-457200">
              <a:buFont typeface="+mj-lt"/>
              <a:buAutoNum type="arabicPeriod" startAt="3"/>
            </a:pPr>
            <a:r>
              <a:rPr kumimoji="1" lang="ja-JP" altLang="en-US" sz="2000" dirty="0"/>
              <a:t>スマホを↓の</a:t>
            </a:r>
            <a:r>
              <a:rPr kumimoji="1" lang="en-US" altLang="ja-JP" sz="2000" dirty="0"/>
              <a:t>QR</a:t>
            </a:r>
            <a:r>
              <a:rPr kumimoji="1" lang="ja-JP" altLang="en-US" sz="2000" dirty="0"/>
              <a:t>コードにかざす</a:t>
            </a:r>
            <a:endParaRPr kumimoji="1" lang="en-US" altLang="ja-JP" sz="2000" dirty="0"/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5938ACFF-87F7-4282-9C84-DDA8C6038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23" y="4260881"/>
            <a:ext cx="2342857" cy="234285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214114D-A4B8-4E7C-9E9F-743C3DF45101}"/>
              </a:ext>
            </a:extLst>
          </p:cNvPr>
          <p:cNvSpPr txBox="1"/>
          <p:nvPr/>
        </p:nvSpPr>
        <p:spPr>
          <a:xfrm>
            <a:off x="7278941" y="1397675"/>
            <a:ext cx="37777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kumimoji="1" lang="ja-JP" altLang="en-US" sz="2400" dirty="0"/>
              <a:t>認識すると</a:t>
            </a:r>
            <a:r>
              <a:rPr kumimoji="1" lang="en-US" altLang="ja-JP" sz="2400" dirty="0"/>
              <a:t>URL</a:t>
            </a:r>
            <a:r>
              <a:rPr kumimoji="1" lang="ja-JP" altLang="en-US" sz="2400" dirty="0"/>
              <a:t>が表示されるのでタップします。</a:t>
            </a:r>
            <a:endParaRPr kumimoji="1" lang="en-US" altLang="ja-JP" sz="2400" dirty="0"/>
          </a:p>
          <a:p>
            <a:pPr marL="342900" indent="-342900">
              <a:buFont typeface="+mj-lt"/>
              <a:buAutoNum type="arabicPeriod" startAt="5"/>
            </a:pPr>
            <a:endParaRPr kumimoji="1" lang="en-US" altLang="ja-JP" sz="2400" dirty="0"/>
          </a:p>
          <a:p>
            <a:pPr marL="342900" indent="-342900">
              <a:buFont typeface="+mj-lt"/>
              <a:buAutoNum type="arabicPeriod" startAt="5"/>
            </a:pPr>
            <a:r>
              <a:rPr kumimoji="1" lang="ja-JP" altLang="en-US" sz="2400" dirty="0"/>
              <a:t>自動で</a:t>
            </a:r>
            <a:r>
              <a:rPr kumimoji="1" lang="en-US" altLang="ja-JP" sz="2400" dirty="0"/>
              <a:t>YouTube</a:t>
            </a:r>
            <a:r>
              <a:rPr kumimoji="1" lang="ja-JP" altLang="en-US" sz="2400" dirty="0"/>
              <a:t>が起動し、創価学会公式チャンネルに接続します。</a:t>
            </a:r>
          </a:p>
        </p:txBody>
      </p:sp>
    </p:spTree>
    <p:extLst>
      <p:ext uri="{BB962C8B-B14F-4D97-AF65-F5344CB8AC3E}">
        <p14:creationId xmlns:p14="http://schemas.microsoft.com/office/powerpoint/2010/main" val="279357827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2974</TotalTime>
  <Words>170</Words>
  <Application>Microsoft Office PowerPoint</Application>
  <PresentationFormat>ワイド画面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游ゴシック</vt:lpstr>
      <vt:lpstr>Arial</vt:lpstr>
      <vt:lpstr>Calibri</vt:lpstr>
      <vt:lpstr>Calibri Light</vt:lpstr>
      <vt:lpstr>Century Gothic</vt:lpstr>
      <vt:lpstr>Garamond</vt:lpstr>
      <vt:lpstr>Wingdings 2</vt:lpstr>
      <vt:lpstr>HDOfficeLightV0</vt:lpstr>
      <vt:lpstr>シャボン</vt:lpstr>
      <vt:lpstr>カメラアプリでQRコードを読み取る方法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オンライン座談会 参加手順</dc:title>
  <dc:creator>Kawamura Mieko</dc:creator>
  <cp:lastModifiedBy>kayami-blog.com</cp:lastModifiedBy>
  <cp:revision>3</cp:revision>
  <cp:lastPrinted>2021-09-01T23:00:33Z</cp:lastPrinted>
  <dcterms:created xsi:type="dcterms:W3CDTF">2021-01-28T06:56:02Z</dcterms:created>
  <dcterms:modified xsi:type="dcterms:W3CDTF">2021-09-02T01:41:50Z</dcterms:modified>
</cp:coreProperties>
</file>